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7010400" cy="9296400"/>
  <p:embeddedFontLs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4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3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font" Target="fonts/QuattrocentoSans-regular.fntdata"/><Relationship Id="rId6" Type="http://schemas.openxmlformats.org/officeDocument/2006/relationships/notesMaster" Target="notesMasters/notesMaster.xml"/><Relationship Id="rId18" Type="http://schemas.openxmlformats.org/officeDocument/2006/relationships/slide" Target="slides/slide11.xml"/><Relationship Id="rId7" Type="http://schemas.openxmlformats.org/officeDocument/2006/relationships/slide" Target="slides/slide.xml"/><Relationship Id="rId8" Type="http://schemas.openxmlformats.org/officeDocument/2006/relationships/slide" Target="slides/slide1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rIns="93175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idx="11" type="ftr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1.png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3" type="body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4" type="body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4" type="body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.xm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03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09.jp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info@softserveinc.com" TargetMode="Externa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Relationship Id="rId5" Type="http://schemas.openxmlformats.org/officeDocument/2006/relationships/image" Target="../media/image24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indent="0" lvl="0" marL="0" marR="0" rtl="0" algn="ctr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/>
              <a:t> 								Olesia Ivanauskaite</a:t>
            </a:r>
          </a:p>
          <a:p>
            <a:pPr indent="0" lvl="0" marL="36576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01/20/2016</a:t>
            </a:r>
          </a:p>
          <a:p>
            <a:pPr indent="-2667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3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3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0" i="1" sz="32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i="0" lang="en" sz="1600" u="none" cap="none" strike="noStrike">
                <a:solidFill>
                  <a:schemeClr val="dk1"/>
                </a:solidFill>
              </a:rPr>
              <a:t>As a user I would like to send a message in </a:t>
            </a:r>
            <a:r>
              <a:rPr b="1" lang="en" sz="1600">
                <a:solidFill>
                  <a:schemeClr val="dk1"/>
                </a:solidFill>
              </a:rPr>
              <a:t>Georgian</a:t>
            </a:r>
            <a:r>
              <a:rPr i="0" lang="en" sz="1600" u="none" cap="none" strike="noStrike">
                <a:solidFill>
                  <a:schemeClr val="dk1"/>
                </a:solidFill>
              </a:rPr>
              <a:t> language.</a:t>
            </a:r>
          </a:p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Localization 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b="1" lang="en" sz="1600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b="1" lang="en" sz="1600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Expected results: </a:t>
            </a: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indent="0" lvl="0" marL="0" marR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740425"/>
            <a:ext cx="8415025" cy="1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/>
          <p:nvPr>
            <p:ph idx="2" type="body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/>
          <p:nvPr>
            <p:ph idx="3" type="body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/>
          <p:nvPr>
            <p:ph idx="4" type="body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b="0" i="0" lang="en" sz="1600" u="none" cap="none" strike="noStrik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b="1" lang="en" sz="1600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b="1" lang="en" sz="1600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b="1" lang="en" sz="1600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b="1" lang="en" sz="1600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36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671100"/>
            <a:ext cx="8115225" cy="16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b="0" i="0" lang="en" sz="1600" u="none" cap="none" strike="noStrik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b="1" lang="en" sz="1600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b="1" lang="en" sz="1600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b="1" lang="en" sz="1600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b="1" lang="en" sz="1600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36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b="1" lang="en" sz="1600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indent="0" lvl="0" marL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Functional 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b="1" lang="en" sz="1600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Expected Results: </a:t>
            </a: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indent="0" lvl="0" marL="0" marR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1" sz="1600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indent="-330200" lvl="0" marL="457200" marR="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b="1"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b="1"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69850" lvl="0" marL="0" marR="0" rtl="0">
              <a:spcBef>
                <a:spcPts val="0"/>
              </a:spcBef>
              <a:buSzPct val="6875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indent="-330200" lvl="0" marL="457200" marR="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indent="-330200" lvl="0" marL="457200" marR="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10 sec when up to 2000 users access it concurrently. Application should load in 20 sec when up to 4000 users access it concurrently. 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 users can access the app for &lt;10 sec; 2000-4000 users can access the app from 10-20 sec.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indent="-330200" lvl="0" marL="457200" marR="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can’t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70);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